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sldIdLst>
    <p:sldId id="256" r:id="rId3"/>
    <p:sldId id="259" r:id="rId4"/>
    <p:sldId id="257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226"/>
    <a:srgbClr val="00133A"/>
    <a:srgbClr val="104031"/>
    <a:srgbClr val="51A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05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E92F-F45C-4030-A3BE-C231C70E2C2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5060C-BB14-4667-A58B-79D527DE3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102A-6B4D-4072-A37F-9B400926AD4E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fld id="{8012102A-6B4D-4072-A37F-9B400926AD4E}" type="datetimeFigureOut">
              <a:rPr lang="en-US" smtClean="0"/>
              <a:pPr/>
              <a:t>4/19/2011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fld id="{2C30D8A8-B859-4C5B-B442-5FAB2CCC19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0">
            <a:solidFill>
              <a:schemeClr val="bg1"/>
            </a:solidFill>
          </a:ln>
          <a:solidFill>
            <a:srgbClr val="00133A"/>
          </a:solidFill>
          <a:effectLst/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8715436" cy="1470025"/>
          </a:xfrm>
        </p:spPr>
        <p:txBody>
          <a:bodyPr/>
          <a:lstStyle/>
          <a:p>
            <a:r>
              <a:rPr lang="en-US" dirty="0" smtClean="0"/>
              <a:t>Hope United Church</a:t>
            </a:r>
            <a:br>
              <a:rPr lang="en-US" dirty="0" smtClean="0"/>
            </a:br>
            <a:r>
              <a:rPr lang="en-US" dirty="0" smtClean="0"/>
              <a:t>Goes GREEN!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Abbey Baker</a:t>
            </a:r>
          </a:p>
          <a:p>
            <a:r>
              <a:rPr lang="en-US" dirty="0" smtClean="0"/>
              <a:t>Colloquium </a:t>
            </a:r>
          </a:p>
          <a:p>
            <a:r>
              <a:rPr lang="en-US" dirty="0" smtClean="0"/>
              <a:t>Spring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PCUSA- National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Eco-Palms…how we harvested for Palm Sunday</a:t>
            </a:r>
          </a:p>
          <a:p>
            <a:endParaRPr lang="en-US" dirty="0" smtClean="0"/>
          </a:p>
          <a:p>
            <a:r>
              <a:rPr lang="en-US" dirty="0" smtClean="0"/>
              <a:t>Council “Enough for Everyone”</a:t>
            </a:r>
          </a:p>
          <a:p>
            <a:endParaRPr lang="en-US" dirty="0" smtClean="0"/>
          </a:p>
          <a:p>
            <a:r>
              <a:rPr lang="en-US" dirty="0" smtClean="0"/>
              <a:t>“Celebrating and Caring for God’s Earth”</a:t>
            </a:r>
          </a:p>
          <a:p>
            <a:endParaRPr lang="en-US" dirty="0" smtClean="0"/>
          </a:p>
          <a:p>
            <a:r>
              <a:rPr lang="en-US" dirty="0" smtClean="0"/>
              <a:t>Green Seal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PCUSA- Local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with Coalition of Immokalee Workers</a:t>
            </a:r>
          </a:p>
          <a:p>
            <a:endParaRPr lang="en-US" dirty="0" smtClean="0"/>
          </a:p>
          <a:p>
            <a:r>
              <a:rPr lang="en-US" dirty="0" smtClean="0"/>
              <a:t>March to Publix</a:t>
            </a:r>
          </a:p>
          <a:p>
            <a:endParaRPr lang="en-US" dirty="0" smtClean="0"/>
          </a:p>
          <a:p>
            <a:r>
              <a:rPr lang="en-US" dirty="0" smtClean="0"/>
              <a:t>Commitment to Recycling</a:t>
            </a:r>
          </a:p>
          <a:p>
            <a:endParaRPr lang="en-US" dirty="0" smtClean="0"/>
          </a:p>
          <a:p>
            <a:r>
              <a:rPr lang="en-US" dirty="0" smtClean="0"/>
              <a:t>Hymnal &amp; Bible Recycle and Reuse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Church- My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 did to go “Green”</a:t>
            </a:r>
          </a:p>
          <a:p>
            <a:pPr lvl="1"/>
            <a:r>
              <a:rPr lang="en-US" dirty="0" smtClean="0"/>
              <a:t>March 13</a:t>
            </a:r>
            <a:r>
              <a:rPr lang="en-US" baseline="30000" dirty="0" smtClean="0"/>
              <a:t>th</a:t>
            </a:r>
            <a:r>
              <a:rPr lang="en-US" dirty="0" smtClean="0"/>
              <a:t>-Bring Your Cup to Church day</a:t>
            </a:r>
          </a:p>
          <a:p>
            <a:pPr lvl="1"/>
            <a:r>
              <a:rPr lang="en-US" dirty="0" smtClean="0"/>
              <a:t>Fellowship- saw cups from all over the country!</a:t>
            </a:r>
          </a:p>
          <a:p>
            <a:r>
              <a:rPr lang="en-US" dirty="0" smtClean="0"/>
              <a:t>Recycle Bin for Bulletin</a:t>
            </a:r>
          </a:p>
          <a:p>
            <a:pPr lvl="1"/>
            <a:r>
              <a:rPr lang="en-US" dirty="0" smtClean="0"/>
              <a:t>Basket hanging for bulletins that people do not take home</a:t>
            </a:r>
          </a:p>
          <a:p>
            <a:r>
              <a:rPr lang="en-US" dirty="0" smtClean="0"/>
              <a:t>Recycle Bin in My Office</a:t>
            </a:r>
          </a:p>
          <a:p>
            <a:pPr lvl="1"/>
            <a:r>
              <a:rPr lang="en-US" dirty="0" smtClean="0"/>
              <a:t>I now recycle my paper waste too!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the Money!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Average cups of coffee served a week 150 cups</a:t>
            </a:r>
          </a:p>
          <a:p>
            <a:pPr lvl="1"/>
            <a:r>
              <a:rPr lang="en-US" dirty="0" smtClean="0"/>
              <a:t>1 package of 300 cups $32.00</a:t>
            </a:r>
          </a:p>
          <a:p>
            <a:pPr lvl="1"/>
            <a:r>
              <a:rPr lang="en-US" dirty="0" smtClean="0"/>
              <a:t>Savings of $64.00 a month</a:t>
            </a:r>
          </a:p>
          <a:p>
            <a:pPr lvl="1"/>
            <a:r>
              <a:rPr lang="en-US" dirty="0" smtClean="0"/>
              <a:t>Savings of $832.00 a year</a:t>
            </a:r>
          </a:p>
          <a:p>
            <a:pPr lvl="1"/>
            <a:r>
              <a:rPr lang="en-US" dirty="0" smtClean="0"/>
              <a:t>More money saved during a year- this number not counting special events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March 4</a:t>
            </a:r>
            <a:r>
              <a:rPr lang="en-US" baseline="30000" dirty="0" smtClean="0"/>
              <a:t>th</a:t>
            </a:r>
            <a:r>
              <a:rPr lang="en-US" dirty="0" smtClean="0"/>
              <a:t>- I went to Beth-El Farm Worker Ministry in Immokalee</a:t>
            </a:r>
          </a:p>
          <a:p>
            <a:pPr lvl="1"/>
            <a:r>
              <a:rPr lang="en-US" dirty="0" smtClean="0"/>
              <a:t>Served meal</a:t>
            </a:r>
          </a:p>
          <a:p>
            <a:pPr lvl="1"/>
            <a:r>
              <a:rPr lang="en-US" dirty="0" smtClean="0"/>
              <a:t>Hand out clothing</a:t>
            </a:r>
          </a:p>
          <a:p>
            <a:pPr lvl="1"/>
            <a:r>
              <a:rPr lang="en-US" dirty="0" smtClean="0"/>
              <a:t>Handed out fruit picked from the fields</a:t>
            </a:r>
          </a:p>
          <a:p>
            <a:pPr lvl="2"/>
            <a:r>
              <a:rPr lang="en-US" dirty="0" smtClean="0"/>
              <a:t>Gleaning- outskirts of the fields</a:t>
            </a:r>
          </a:p>
          <a:p>
            <a:pPr lvl="2"/>
            <a:r>
              <a:rPr lang="en-US" dirty="0" smtClean="0"/>
              <a:t>“‘When you reap the harvest of your land, do not reap to the very edges of your field or gather the gleanings of your harvest. </a:t>
            </a:r>
            <a:r>
              <a:rPr lang="en-US" b="1" baseline="30000" dirty="0" smtClean="0"/>
              <a:t>10</a:t>
            </a:r>
            <a:r>
              <a:rPr lang="en-US" dirty="0" smtClean="0"/>
              <a:t> Do not go over your vineyard a second time or pick up the grapes that have fallen. Leave them for the poor and the foreigner. I am the LORD your God.”</a:t>
            </a:r>
          </a:p>
          <a:p>
            <a:pPr lvl="6"/>
            <a:r>
              <a:rPr lang="en-US" dirty="0" smtClean="0"/>
              <a:t>Leviticus 19:9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49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4C5F9EE-E5C9-4FDE-ABD6-0EA4FA23C5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TS010362649</Template>
  <TotalTime>0</TotalTime>
  <Words>213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TS010362649</vt:lpstr>
      <vt:lpstr>Hope United Church Goes GREEN!</vt:lpstr>
      <vt:lpstr>PCUSA- National Level</vt:lpstr>
      <vt:lpstr>PCUSA- Local Level</vt:lpstr>
      <vt:lpstr>Slide 4</vt:lpstr>
      <vt:lpstr>My Church- My Role</vt:lpstr>
      <vt:lpstr>All About the Money!</vt:lpstr>
      <vt:lpstr>Helping Hand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2011-04-19T02:00:38Z</dcterms:created>
  <dcterms:modified xsi:type="dcterms:W3CDTF">2011-04-19T15:00:06Z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TC103626499990</vt:lpwstr>
  </property>
</Properties>
</file>